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0"/>
  </p:notesMasterIdLst>
  <p:sldIdLst>
    <p:sldId id="260" r:id="rId2"/>
    <p:sldId id="282" r:id="rId3"/>
    <p:sldId id="300" r:id="rId4"/>
    <p:sldId id="287" r:id="rId5"/>
    <p:sldId id="308" r:id="rId6"/>
    <p:sldId id="279" r:id="rId7"/>
    <p:sldId id="304" r:id="rId8"/>
    <p:sldId id="277" r:id="rId9"/>
    <p:sldId id="305" r:id="rId10"/>
    <p:sldId id="303" r:id="rId11"/>
    <p:sldId id="284" r:id="rId12"/>
    <p:sldId id="270" r:id="rId13"/>
    <p:sldId id="289" r:id="rId14"/>
    <p:sldId id="288" r:id="rId15"/>
    <p:sldId id="307" r:id="rId16"/>
    <p:sldId id="306" r:id="rId17"/>
    <p:sldId id="273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2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8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10/26/21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WAIŪ–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Q4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F&amp;B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085104" y="5235615"/>
            <a:ext cx="26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Credit servicing solution for consumers &amp; merchants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Clique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971157AD-DFE5-0645-AB13-1C266FB5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8" y="1149031"/>
            <a:ext cx="11664617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EA14-7B5B-B141-8495-2E7ACB60A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1184465"/>
            <a:ext cx="11616647" cy="4991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48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Hotel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– Big 4 &amp;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Patil – Director Gaming Operations(Rockstar Games)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680" y="1091336"/>
            <a:ext cx="10618435" cy="5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347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7" y="2218765"/>
            <a:ext cx="16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High-Spending New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06415" y="5073675"/>
            <a:ext cx="189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No-expense Revenue Generation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Logistics &amp; Microfinancing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 Services &amp; Credit Facility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10776" y="4237734"/>
            <a:ext cx="170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/ Networking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20107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20107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00805" y="2325677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, Cross-Industry Network and Credit Services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Hospitality Industry - Opportunity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113" y="1084555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Inflexible merchant credit servicing &amp; none for consumers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Risk based microlending facilities to both merchants &amp; consumers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DD1B5C-978B-1F4F-8595-EA18F0CFCB72}"/>
              </a:ext>
            </a:extLst>
          </p:cNvPr>
          <p:cNvSpPr/>
          <p:nvPr/>
        </p:nvSpPr>
        <p:spPr>
          <a:xfrm>
            <a:off x="1870830" y="1396558"/>
            <a:ext cx="3497937" cy="6463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OPPORTUNITIES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0D0D941-492A-9B4B-8FDD-0ED171562D4C}"/>
              </a:ext>
            </a:extLst>
          </p:cNvPr>
          <p:cNvSpPr/>
          <p:nvPr/>
        </p:nvSpPr>
        <p:spPr>
          <a:xfrm>
            <a:off x="7842588" y="1352827"/>
            <a:ext cx="3497937" cy="6463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415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47261</TotalTime>
  <Words>1621</Words>
  <Application>Microsoft Macintosh PowerPoint</Application>
  <PresentationFormat>Widescreen</PresentationFormat>
  <Paragraphs>255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199</cp:revision>
  <cp:lastPrinted>2021-01-03T16:15:59Z</cp:lastPrinted>
  <dcterms:created xsi:type="dcterms:W3CDTF">2020-06-12T02:29:26Z</dcterms:created>
  <dcterms:modified xsi:type="dcterms:W3CDTF">2021-10-27T13:21:14Z</dcterms:modified>
</cp:coreProperties>
</file>